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01"/>
  </p:normalViewPr>
  <p:slideViewPr>
    <p:cSldViewPr snapToGrid="0">
      <p:cViewPr varScale="1">
        <p:scale>
          <a:sx n="79" d="100"/>
          <a:sy n="79" d="100"/>
        </p:scale>
        <p:origin x="15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420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br/>
            <a:r>
              <a:rPr b="0"/>
              <a:t>&lt;&lt;&lt;&lt;CLASS REPOSITORY LINK HERE&gt;&gt;&gt;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br>
              <a:rPr sz="2400"/>
            </a:br>
            <a:r>
              <a:t>	</a:t>
            </a:r>
            <a:r>
              <a:rPr b="1" u="sng"/>
              <a:t>MW Class – Wednesday (&lt;&lt;&lt;&lt;UPDATE DATE&gt;&gt;&gt;&gt;)</a:t>
            </a:r>
            <a:endParaRPr sz="2400"/>
          </a:p>
          <a:p>
            <a:pPr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br>
              <a:rPr sz="2400"/>
            </a:br>
            <a:r>
              <a:t>	</a:t>
            </a:r>
            <a:r>
              <a:rPr u="sng"/>
              <a:t>TTH Class – Thursday (&lt;&lt;&lt;&lt;UPDATE DATE&gt;&gt;&gt;&gt;)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b="0"/>
              <a:t>&lt;&lt;&lt;&lt;&lt;UPDATE LINK HERE&gt;&gt;&gt;&gt;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1892</Words>
  <Application>Microsoft Office PowerPoint</Application>
  <PresentationFormat>On-screen Show (4:3)</PresentationFormat>
  <Paragraphs>323</Paragraphs>
  <Slides>79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dc:creator>Zewdu Yohannis</dc:creator>
  <cp:lastModifiedBy>Zewdu Yohannis</cp:lastModifiedBy>
  <cp:revision>5</cp:revision>
  <dcterms:modified xsi:type="dcterms:W3CDTF">2018-12-01T17:58:36Z</dcterms:modified>
</cp:coreProperties>
</file>